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95" r:id="rId3"/>
    <p:sldId id="348" r:id="rId4"/>
    <p:sldId id="257" r:id="rId5"/>
    <p:sldId id="301" r:id="rId6"/>
    <p:sldId id="350" r:id="rId7"/>
    <p:sldId id="351" r:id="rId8"/>
    <p:sldId id="352" r:id="rId9"/>
    <p:sldId id="355" r:id="rId10"/>
    <p:sldId id="353" r:id="rId11"/>
    <p:sldId id="354" r:id="rId12"/>
    <p:sldId id="347" r:id="rId13"/>
    <p:sldId id="285" r:id="rId14"/>
    <p:sldId id="265" r:id="rId15"/>
    <p:sldId id="304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33CC"/>
    <a:srgbClr val="3333FF"/>
    <a:srgbClr val="FF0000"/>
    <a:srgbClr val="FF0066"/>
    <a:srgbClr val="CC0066"/>
    <a:srgbClr val="FF00FF"/>
    <a:srgbClr val="FFCCFF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2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trang trình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176023"/>
            <a:ext cx="6239746" cy="45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ntn</a:t>
            </a:r>
            <a:endParaRPr lang="en-US" dirty="0" smtClean="0"/>
          </a:p>
          <a:p>
            <a:r>
              <a:rPr lang="en-US" dirty="0" smtClean="0"/>
              <a:t>Ta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3" name="Group 12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6" name="Group 5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thực hiện các </a:t>
                </a:r>
                <a:r>
                  <a:rPr lang="vi-VN" sz="2400" b="1" dirty="0" smtClean="0">
                    <a:solidFill>
                      <a:srgbClr val="3333CC"/>
                    </a:solidFill>
                  </a:rPr>
                  <a:t>việc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sau: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mừng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/>
                  <a:t> </a:t>
                </a:r>
                <a:r>
                  <a:rPr lang="en-US" sz="2300" dirty="0" smtClean="0"/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Thực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hiện trình chiếu;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tệp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10" name="Group 9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300" dirty="0">
                    <a:solidFill>
                      <a:srgbClr val="FF0000"/>
                    </a:solidFill>
                  </a:rPr>
                  <a:t>Em hãy thực 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hiện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: </a:t>
                </a:r>
                <a:endParaRPr lang="en-US" sz="2300" dirty="0" smtClean="0">
                  <a:solidFill>
                    <a:srgbClr val="FF0000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tệp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chucnammoi.pptx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trong thư mục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Tin hoc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ở ổ đĩa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D: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Đưa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ảnh hoa đào vào trang trình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chiếu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Thay đổi vị trí khung văn bản: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84" y="2674960"/>
            <a:ext cx="5232050" cy="2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cs typeface="Arial" panose="020B0604020202020204" pitchFamily="34" charset="0"/>
              </a:rPr>
              <a:t>Với trang trình chiếu em có thể đưa ảnh vào, điều chỉnh kích thước và vị trí của ảnh.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4004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57445" y="2257922"/>
            <a:ext cx="6797529" cy="2173401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1" y="1867832"/>
            <a:ext cx="5070595" cy="3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00000">
              <a:srgbClr val="00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0" y="2427565"/>
            <a:ext cx="12332677" cy="9048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4000" b="1" u="sng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vi-VN" sz="4000" b="1" u="sng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ài </a:t>
            </a:r>
            <a:r>
              <a:rPr lang="en-US" sz="4000" b="1" u="sng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24: </a:t>
            </a:r>
            <a:r>
              <a:rPr lang="en-US" sz="4400" b="1" smtClean="0">
                <a:solidFill>
                  <a:srgbClr val="3333CC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Đưa ảnh vào trang trình chiếu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HP001 4 hàng" panose="020B06030503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26609" y="1259947"/>
            <a:ext cx="1233267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Thứ </a:t>
            </a: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năm</a:t>
            </a: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ngày </a:t>
            </a: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9 </a:t>
            </a:r>
            <a:r>
              <a:rPr lang="en-US" sz="4000" b="1" smtClean="0">
                <a:ln w="28575">
                  <a:noFill/>
                </a:ln>
                <a:solidFill>
                  <a:srgbClr val="3333CC"/>
                </a:solidFill>
                <a:latin typeface="HP001 4 hàng" panose="020B06030503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tháng 3 năm 2023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HP001 4 hàng" panose="020B06030503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CONVOI.pptx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</a:rPr>
              <a:t>Sau khi kích hoạt phần mềm trình chiếu </a:t>
            </a:r>
            <a:r>
              <a:rPr lang="vi-VN" sz="2400" b="1" dirty="0">
                <a:solidFill>
                  <a:srgbClr val="FF0000"/>
                </a:solidFill>
              </a:rPr>
              <a:t>PowerPoint</a:t>
            </a:r>
            <a:r>
              <a:rPr lang="vi-VN" sz="2400" b="1" dirty="0">
                <a:solidFill>
                  <a:srgbClr val="3333CC"/>
                </a:solidFill>
              </a:rPr>
              <a:t> có thể mở tệp trên ổ đĩa như sau</a:t>
            </a:r>
            <a:r>
              <a:rPr lang="vi-VN" sz="2400" b="1" dirty="0" smtClean="0">
                <a:solidFill>
                  <a:srgbClr val="3333CC"/>
                </a:solidFill>
              </a:rPr>
              <a:t>: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9" y="1910824"/>
            <a:ext cx="7151726" cy="4353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  <a:solidFill>
            <a:srgbClr val="3333CC"/>
          </a:solidFill>
        </p:grpSpPr>
        <p:sp>
          <p:nvSpPr>
            <p:cNvPr id="18" name="Cloud 1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con voi vào trang trình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[4] [5]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trang trình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0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599</Words>
  <Application>Microsoft Office PowerPoint</Application>
  <PresentationFormat>Widescreen</PresentationFormat>
  <Paragraphs>94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HP001 4 hàng</vt:lpstr>
      <vt:lpstr>Tahoma</vt:lpstr>
      <vt:lpstr>Wingdings</vt:lpstr>
      <vt:lpstr>Office Theme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123</cp:lastModifiedBy>
  <cp:revision>482</cp:revision>
  <dcterms:created xsi:type="dcterms:W3CDTF">2022-01-27T15:18:21Z</dcterms:created>
  <dcterms:modified xsi:type="dcterms:W3CDTF">2023-03-09T07:49:50Z</dcterms:modified>
</cp:coreProperties>
</file>